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4" r:id="rId4"/>
    <p:sldId id="279" r:id="rId5"/>
    <p:sldId id="275" r:id="rId6"/>
    <p:sldId id="276" r:id="rId7"/>
    <p:sldId id="277" r:id="rId8"/>
    <p:sldId id="265" r:id="rId9"/>
    <p:sldId id="261" r:id="rId10"/>
    <p:sldId id="262" r:id="rId11"/>
    <p:sldId id="267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9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590034057518515"/>
          <c:y val="0.17497476128634315"/>
          <c:w val="0.76129711641235265"/>
          <c:h val="0.65910862565666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всего, из них: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2022-2023</c:v>
                </c:pt>
                <c:pt idx="1">
                  <c:v>2023-2024</c:v>
                </c:pt>
                <c:pt idx="2">
                  <c:v>2024-2025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</c:v>
                </c:pt>
                <c:pt idx="1">
                  <c:v>52</c:v>
                </c:pt>
                <c:pt idx="2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ВК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2022-2023</c:v>
                </c:pt>
                <c:pt idx="1">
                  <c:v>2023-2024</c:v>
                </c:pt>
                <c:pt idx="2">
                  <c:v>2024-2025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</c:v>
                </c:pt>
                <c:pt idx="1">
                  <c:v>26</c:v>
                </c:pt>
                <c:pt idx="2">
                  <c:v>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1К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2022-2023</c:v>
                </c:pt>
                <c:pt idx="1">
                  <c:v>2023-2024</c:v>
                </c:pt>
                <c:pt idx="2">
                  <c:v>2024-2025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26</c:v>
                </c:pt>
                <c:pt idx="1">
                  <c:v>26</c:v>
                </c:pt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94112"/>
        <c:axId val="141127616"/>
      </c:barChart>
      <c:catAx>
        <c:axId val="42394112"/>
        <c:scaling>
          <c:orientation val="minMax"/>
        </c:scaling>
        <c:delete val="0"/>
        <c:axPos val="b"/>
        <c:majorTickMark val="out"/>
        <c:minorTickMark val="none"/>
        <c:tickLblPos val="nextTo"/>
        <c:crossAx val="141127616"/>
        <c:crosses val="autoZero"/>
        <c:auto val="1"/>
        <c:lblAlgn val="ctr"/>
        <c:lblOffset val="100"/>
        <c:noMultiLvlLbl val="0"/>
      </c:catAx>
      <c:valAx>
        <c:axId val="1411276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2394112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8.6867742664608165E-3"/>
          <c:y val="0.35771156145917915"/>
          <c:w val="0.19004928571154928"/>
          <c:h val="0.548112417286490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847223871677094"/>
          <c:y val="0.28309363582845226"/>
          <c:w val="0.71872521827076685"/>
          <c:h val="0.59382930517841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вк</c:v>
                </c:pt>
                <c:pt idx="1">
                  <c:v>1к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</c:v>
                </c:pt>
                <c:pt idx="1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повысили категорию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вк</c:v>
                </c:pt>
                <c:pt idx="1">
                  <c:v>1к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</c:v>
                </c:pt>
                <c:pt idx="1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подтвердили категорию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вк</c:v>
                </c:pt>
                <c:pt idx="1">
                  <c:v>1к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19</c:v>
                </c:pt>
                <c:pt idx="1">
                  <c:v>26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 "льготе"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вк</c:v>
                </c:pt>
                <c:pt idx="1">
                  <c:v>1к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30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90016"/>
        <c:axId val="141130496"/>
      </c:barChart>
      <c:catAx>
        <c:axId val="42390016"/>
        <c:scaling>
          <c:orientation val="minMax"/>
        </c:scaling>
        <c:delete val="0"/>
        <c:axPos val="b"/>
        <c:majorTickMark val="out"/>
        <c:minorTickMark val="none"/>
        <c:tickLblPos val="nextTo"/>
        <c:crossAx val="141130496"/>
        <c:crosses val="autoZero"/>
        <c:auto val="1"/>
        <c:lblAlgn val="ctr"/>
        <c:lblOffset val="100"/>
        <c:noMultiLvlLbl val="0"/>
      </c:catAx>
      <c:valAx>
        <c:axId val="1411304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2390016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8.6867742664608165E-3"/>
          <c:y val="0.35771156145917915"/>
          <c:w val="0.24844880741220324"/>
          <c:h val="0.5793963751023001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аттестовано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18518518518517E-2"/>
                  <c:y val="-2.5254293948050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732750974937662E-3"/>
                  <c:y val="-2.7324819933935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92.8</c:v>
                </c:pt>
                <c:pt idx="1">
                  <c:v>96.3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ВК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5577885642991484E-3"/>
                  <c:y val="-2.8633773462582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060029111642961E-2"/>
                  <c:y val="-3.8959090617474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39.6</c:v>
                </c:pt>
                <c:pt idx="1">
                  <c:v>44.5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1К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8E-2"/>
                  <c:y val="-3.086635926983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83933235290241E-2"/>
                  <c:y val="-3.2513014985815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48.8</c:v>
                </c:pt>
                <c:pt idx="1">
                  <c:v>45.7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СЗД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18518518518517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607901973526917E-2"/>
                  <c:y val="-8.930090749410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 подлежат СЗД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728395061728392E-3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2948236823244E-2"/>
                  <c:y val="-2.2325226873525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7.2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872192"/>
        <c:axId val="42295296"/>
        <c:axId val="0"/>
      </c:bar3DChart>
      <c:catAx>
        <c:axId val="14087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295296"/>
        <c:crosses val="autoZero"/>
        <c:auto val="1"/>
        <c:lblAlgn val="ctr"/>
        <c:lblOffset val="100"/>
        <c:noMultiLvlLbl val="0"/>
      </c:catAx>
      <c:valAx>
        <c:axId val="42295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0872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0388902174711296"/>
          <c:y val="3.4840221196079935E-2"/>
          <c:w val="0.18968320137487182"/>
          <c:h val="0.483736548834167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аттестовано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18518518518517E-2"/>
                  <c:y val="-2.5254293948050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732750974937662E-3"/>
                  <c:y val="-2.7324819933935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93.7</c:v>
                </c:pt>
                <c:pt idx="1">
                  <c:v>97.3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ВК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5577885642991484E-3"/>
                  <c:y val="-2.8633773462582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060029111642961E-2"/>
                  <c:y val="-3.8959090617474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33.700000000000003</c:v>
                </c:pt>
                <c:pt idx="1">
                  <c:v>41.4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1К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8E-2"/>
                  <c:y val="-3.086635926983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83933235290241E-2"/>
                  <c:y val="-3.2513014985815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54.7</c:v>
                </c:pt>
                <c:pt idx="1">
                  <c:v>48.4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СЗД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18518518518517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607901973526917E-2"/>
                  <c:y val="-8.930090749410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5.3</c:v>
                </c:pt>
                <c:pt idx="1">
                  <c:v>7.5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 подлежат СЗД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728395061728392E-3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2948236823244E-2"/>
                  <c:y val="-2.2325226873525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6.3</c:v>
                </c:pt>
                <c:pt idx="1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395136"/>
        <c:axId val="140569408"/>
        <c:axId val="0"/>
      </c:bar3DChart>
      <c:catAx>
        <c:axId val="4239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569408"/>
        <c:crosses val="autoZero"/>
        <c:auto val="1"/>
        <c:lblAlgn val="ctr"/>
        <c:lblOffset val="100"/>
        <c:noMultiLvlLbl val="0"/>
      </c:catAx>
      <c:valAx>
        <c:axId val="140569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395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0388902174711296"/>
          <c:y val="3.4840221196079935E-2"/>
          <c:w val="0.18968320137487182"/>
          <c:h val="0.483736548834167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339980145575228E-3"/>
          <c:y val="4.8974528577033202E-2"/>
          <c:w val="0.96870867394662241"/>
          <c:h val="0.781787929534319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аттестовано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18518518518517E-2"/>
                  <c:y val="-2.5254293948050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732750974937662E-3"/>
                  <c:y val="-2.7324819933935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ДОУ</c:v>
                </c:pt>
                <c:pt idx="1">
                  <c:v>МОУ</c:v>
                </c:pt>
                <c:pt idx="2">
                  <c:v>ДО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94.1</c:v>
                </c:pt>
                <c:pt idx="1">
                  <c:v>97.3</c:v>
                </c:pt>
                <c:pt idx="2">
                  <c:v>87.5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ВК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358737022051286E-2"/>
                  <c:y val="-3.1211367611173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96051693181044E-4"/>
                  <c:y val="-3.8959207038855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067996029115046E-2"/>
                  <c:y val="-7.73282030163686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ДОУ</c:v>
                </c:pt>
                <c:pt idx="1">
                  <c:v>МОУ</c:v>
                </c:pt>
                <c:pt idx="2">
                  <c:v>ДО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54.9</c:v>
                </c:pt>
                <c:pt idx="1">
                  <c:v>41.4</c:v>
                </c:pt>
                <c:pt idx="2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1К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8E-2"/>
                  <c:y val="-3.086635926983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83933235290241E-2"/>
                  <c:y val="-3.2513014985815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00997021836178E-2"/>
                  <c:y val="-2.3198460904910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ДОУ</c:v>
                </c:pt>
                <c:pt idx="1">
                  <c:v>МОУ</c:v>
                </c:pt>
                <c:pt idx="2">
                  <c:v>ДО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37.299999999999997</c:v>
                </c:pt>
                <c:pt idx="1">
                  <c:v>48.4</c:v>
                </c:pt>
                <c:pt idx="2">
                  <c:v>37.5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СЗД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18518518518517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607901973526917E-2"/>
                  <c:y val="-8.930090749410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ДОУ</c:v>
                </c:pt>
                <c:pt idx="1">
                  <c:v>МОУ</c:v>
                </c:pt>
                <c:pt idx="2">
                  <c:v>ДО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</c:v>
                </c:pt>
                <c:pt idx="1">
                  <c:v>7.5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 подлежат СЗД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728395061728392E-3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2948236823244E-2"/>
                  <c:y val="-2.2325226873525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ДОУ</c:v>
                </c:pt>
                <c:pt idx="1">
                  <c:v>МОУ</c:v>
                </c:pt>
                <c:pt idx="2">
                  <c:v>ДО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3.9</c:v>
                </c:pt>
                <c:pt idx="1">
                  <c:v>2.7</c:v>
                </c:pt>
                <c:pt idx="2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6063872"/>
        <c:axId val="240319808"/>
        <c:axId val="0"/>
      </c:bar3DChart>
      <c:catAx>
        <c:axId val="18606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0319808"/>
        <c:crosses val="autoZero"/>
        <c:auto val="1"/>
        <c:lblAlgn val="ctr"/>
        <c:lblOffset val="100"/>
        <c:noMultiLvlLbl val="0"/>
      </c:catAx>
      <c:valAx>
        <c:axId val="240319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60638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2859756174045163"/>
          <c:y val="6.4866387622129328E-3"/>
          <c:w val="0.16781927811510386"/>
          <c:h val="0.54044396942511863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аттестованных на ВК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1 м. МДОУ  дс "Сказка"</c:v>
                </c:pt>
                <c:pt idx="1">
                  <c:v>1м. МДОУ Красноборский дс "Колосок"</c:v>
                </c:pt>
                <c:pt idx="2">
                  <c:v>2 м. МОУ "Шатковская ОШ"</c:v>
                </c:pt>
                <c:pt idx="3">
                  <c:v>3 м.МДОУ "Светлогорский дс"</c:v>
                </c:pt>
                <c:pt idx="4">
                  <c:v>3 м.МДОУ "Ромашка"</c:v>
                </c:pt>
                <c:pt idx="5">
                  <c:v>4 м. МОУ "Красноборская СШ"</c:v>
                </c:pt>
                <c:pt idx="6">
                  <c:v>5 м. МОУ "Смирновская СШ"</c:v>
                </c:pt>
                <c:pt idx="7">
                  <c:v>6 м. МОУ ДО ДЮЦ</c:v>
                </c:pt>
                <c:pt idx="8">
                  <c:v>7 м. МОУ "Архангельская СШ"</c:v>
                </c:pt>
                <c:pt idx="9">
                  <c:v>8 м. МОУ "Лесогорская СШ"</c:v>
                </c:pt>
                <c:pt idx="10">
                  <c:v>9 м. МДОУ дс "Солнышко"</c:v>
                </c:pt>
                <c:pt idx="11">
                  <c:v>10 м. МОУ "Светлогорская ОШ" </c:v>
                </c:pt>
                <c:pt idx="12">
                  <c:v>11 м. МОУ "Шараповская СШ"</c:v>
                </c:pt>
                <c:pt idx="13">
                  <c:v>12 м. МОУ "Шатковская СШ"</c:v>
                </c:pt>
                <c:pt idx="14">
                  <c:v>13 м. МОУ "Силинская ОШ"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75</c:v>
                </c:pt>
                <c:pt idx="1">
                  <c:v>75</c:v>
                </c:pt>
                <c:pt idx="2">
                  <c:v>69.2</c:v>
                </c:pt>
                <c:pt idx="3">
                  <c:v>66.7</c:v>
                </c:pt>
                <c:pt idx="4">
                  <c:v>66.7</c:v>
                </c:pt>
                <c:pt idx="5">
                  <c:v>55.6</c:v>
                </c:pt>
                <c:pt idx="6">
                  <c:v>53.3</c:v>
                </c:pt>
                <c:pt idx="7">
                  <c:v>50</c:v>
                </c:pt>
                <c:pt idx="8">
                  <c:v>47.6</c:v>
                </c:pt>
                <c:pt idx="9">
                  <c:v>47</c:v>
                </c:pt>
                <c:pt idx="10">
                  <c:v>41.7</c:v>
                </c:pt>
                <c:pt idx="11">
                  <c:v>38.5</c:v>
                </c:pt>
                <c:pt idx="12">
                  <c:v>35.299999999999997</c:v>
                </c:pt>
                <c:pt idx="13">
                  <c:v>30.2</c:v>
                </c:pt>
                <c:pt idx="1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063360"/>
        <c:axId val="242796224"/>
      </c:barChart>
      <c:catAx>
        <c:axId val="186063360"/>
        <c:scaling>
          <c:orientation val="minMax"/>
        </c:scaling>
        <c:delete val="0"/>
        <c:axPos val="l"/>
        <c:majorTickMark val="out"/>
        <c:minorTickMark val="none"/>
        <c:tickLblPos val="nextTo"/>
        <c:crossAx val="242796224"/>
        <c:crosses val="autoZero"/>
        <c:auto val="1"/>
        <c:lblAlgn val="ctr"/>
        <c:lblOffset val="100"/>
        <c:noMultiLvlLbl val="0"/>
      </c:catAx>
      <c:valAx>
        <c:axId val="242796224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8606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1м. Бутурлинский м.о.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462585136491426E-2"/>
                  <c:y val="-3.2922453060771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1">
                  <c:v>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43.5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2м. г.Арзамас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441205214486526E-2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1">
                  <c:v>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42.5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3м. г.о.Семеновский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946550194987751E-2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1">
                  <c:v>0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41.7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м. Шатковский м.о.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63225460824498E-2"/>
                  <c:y val="-4.3560159982224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17395618942517E-2"/>
                  <c:y val="7.0547716920342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1">
                  <c:v>0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39.6</c:v>
                </c:pt>
                <c:pt idx="1">
                  <c:v>44.5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6231808"/>
        <c:axId val="242798528"/>
        <c:axId val="0"/>
      </c:bar3DChart>
      <c:catAx>
        <c:axId val="186231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2798528"/>
        <c:crosses val="autoZero"/>
        <c:auto val="1"/>
        <c:lblAlgn val="ctr"/>
        <c:lblOffset val="100"/>
        <c:noMultiLvlLbl val="0"/>
      </c:catAx>
      <c:valAx>
        <c:axId val="242798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6231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6331518720142203E-2"/>
          <c:y val="0.85247361404288413"/>
          <c:w val="0.92311788803127337"/>
          <c:h val="0.133266442617486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BFF60-FD5F-41B2-94EA-8EE25CE5142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EB0251-F720-4089-BAED-7AE6A345C53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u="sng" dirty="0" smtClean="0"/>
            <a:t>ДКТ</a:t>
          </a:r>
        </a:p>
        <a:p>
          <a:r>
            <a:rPr lang="ru-RU" sz="2400" dirty="0" smtClean="0"/>
            <a:t>51,4 % - на 1 К</a:t>
          </a:r>
        </a:p>
        <a:p>
          <a:r>
            <a:rPr lang="ru-RU" sz="2400" dirty="0" smtClean="0"/>
            <a:t>14,3 % - на ВК</a:t>
          </a:r>
          <a:endParaRPr lang="ru-RU" sz="2400" dirty="0"/>
        </a:p>
      </dgm:t>
    </dgm:pt>
    <dgm:pt modelId="{16F4897F-0CBF-48F0-B0EF-59CF8F1065D4}" type="parTrans" cxnId="{9192F51F-5B34-45DF-A307-3925E565A5D9}">
      <dgm:prSet/>
      <dgm:spPr/>
      <dgm:t>
        <a:bodyPr/>
        <a:lstStyle/>
        <a:p>
          <a:endParaRPr lang="ru-RU"/>
        </a:p>
      </dgm:t>
    </dgm:pt>
    <dgm:pt modelId="{10F406C3-71FF-4794-A172-649EF4C8996C}" type="sibTrans" cxnId="{9192F51F-5B34-45DF-A307-3925E565A5D9}">
      <dgm:prSet/>
      <dgm:spPr/>
      <dgm:t>
        <a:bodyPr/>
        <a:lstStyle/>
        <a:p>
          <a:endParaRPr lang="ru-RU"/>
        </a:p>
      </dgm:t>
    </dgm:pt>
    <dgm:pt modelId="{C989ECBE-FB95-49C1-92E6-A360DB3079C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u="sng" dirty="0" smtClean="0"/>
            <a:t>Портфолио</a:t>
          </a:r>
        </a:p>
        <a:p>
          <a:r>
            <a:rPr lang="ru-RU" sz="2400" dirty="0" smtClean="0"/>
            <a:t>8 % - бумажный формат</a:t>
          </a:r>
        </a:p>
        <a:p>
          <a:r>
            <a:rPr lang="ru-RU" sz="2400" dirty="0" smtClean="0"/>
            <a:t>при сдаче</a:t>
          </a:r>
        </a:p>
        <a:p>
          <a:r>
            <a:rPr lang="ru-RU" sz="2400" dirty="0" smtClean="0"/>
            <a:t>на 1 К</a:t>
          </a:r>
          <a:endParaRPr lang="ru-RU" sz="2400" dirty="0"/>
        </a:p>
      </dgm:t>
    </dgm:pt>
    <dgm:pt modelId="{E505FFA9-9E25-4212-9079-D73BBBB33E72}" type="parTrans" cxnId="{84CAB75E-7E05-42B2-9258-0B26168F5280}">
      <dgm:prSet/>
      <dgm:spPr/>
      <dgm:t>
        <a:bodyPr/>
        <a:lstStyle/>
        <a:p>
          <a:endParaRPr lang="ru-RU"/>
        </a:p>
      </dgm:t>
    </dgm:pt>
    <dgm:pt modelId="{CE1BEC2C-881C-49B9-BB7F-C87737EFEB1B}" type="sibTrans" cxnId="{84CAB75E-7E05-42B2-9258-0B26168F5280}">
      <dgm:prSet/>
      <dgm:spPr/>
      <dgm:t>
        <a:bodyPr/>
        <a:lstStyle/>
        <a:p>
          <a:endParaRPr lang="ru-RU"/>
        </a:p>
      </dgm:t>
    </dgm:pt>
    <dgm:pt modelId="{A0C03894-2873-459A-8D5C-16A3EFE774A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u="sng" dirty="0" smtClean="0"/>
            <a:t>Защита КП</a:t>
          </a:r>
        </a:p>
        <a:p>
          <a:r>
            <a:rPr lang="ru-RU" sz="4000" dirty="0" smtClean="0"/>
            <a:t>100 % </a:t>
          </a:r>
          <a:endParaRPr lang="ru-RU" sz="4000" dirty="0"/>
        </a:p>
      </dgm:t>
    </dgm:pt>
    <dgm:pt modelId="{958B4859-02B8-4928-9371-CA4B4155A4B2}" type="parTrans" cxnId="{B60521E5-432D-421F-8130-86944ACBFF5F}">
      <dgm:prSet/>
      <dgm:spPr/>
      <dgm:t>
        <a:bodyPr/>
        <a:lstStyle/>
        <a:p>
          <a:endParaRPr lang="ru-RU"/>
        </a:p>
      </dgm:t>
    </dgm:pt>
    <dgm:pt modelId="{C73AE48D-2843-4EA4-9BEA-4E52D77303E1}" type="sibTrans" cxnId="{B60521E5-432D-421F-8130-86944ACBFF5F}">
      <dgm:prSet/>
      <dgm:spPr/>
      <dgm:t>
        <a:bodyPr/>
        <a:lstStyle/>
        <a:p>
          <a:endParaRPr lang="ru-RU"/>
        </a:p>
      </dgm:t>
    </dgm:pt>
    <dgm:pt modelId="{773E9B90-B2B7-4A98-AD96-A16877347331}" type="pres">
      <dgm:prSet presAssocID="{A54BFF60-FD5F-41B2-94EA-8EE25CE514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90D85B-E88C-43DE-91CC-5315A25ED1C1}" type="pres">
      <dgm:prSet presAssocID="{A54BFF60-FD5F-41B2-94EA-8EE25CE5142E}" presName="bkgdShp" presStyleLbl="alignAccFollowNode1" presStyleIdx="0" presStyleCnt="1"/>
      <dgm:spPr/>
    </dgm:pt>
    <dgm:pt modelId="{240559E0-24D8-4C28-81A5-83ACAE496C79}" type="pres">
      <dgm:prSet presAssocID="{A54BFF60-FD5F-41B2-94EA-8EE25CE5142E}" presName="linComp" presStyleCnt="0"/>
      <dgm:spPr/>
    </dgm:pt>
    <dgm:pt modelId="{5D8F2479-675C-4166-9E40-9C3F5FD8162E}" type="pres">
      <dgm:prSet presAssocID="{21EB0251-F720-4089-BAED-7AE6A345C53C}" presName="compNode" presStyleCnt="0"/>
      <dgm:spPr/>
    </dgm:pt>
    <dgm:pt modelId="{93672563-21F7-453B-9FD7-8C136B42B657}" type="pres">
      <dgm:prSet presAssocID="{21EB0251-F720-4089-BAED-7AE6A345C53C}" presName="node" presStyleLbl="node1" presStyleIdx="0" presStyleCnt="3" custScaleX="128318" custScaleY="92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E17AA-072B-45F3-BC83-723E35DB9671}" type="pres">
      <dgm:prSet presAssocID="{21EB0251-F720-4089-BAED-7AE6A345C53C}" presName="invisiNode" presStyleLbl="node1" presStyleIdx="0" presStyleCnt="3"/>
      <dgm:spPr/>
    </dgm:pt>
    <dgm:pt modelId="{B2201F3E-3D4D-4866-A2DD-82E0097C26F8}" type="pres">
      <dgm:prSet presAssocID="{21EB0251-F720-4089-BAED-7AE6A345C53C}" presName="imagNode" presStyleLbl="fgImgPlace1" presStyleIdx="0" presStyleCnt="3" custScaleX="111668" custScaleY="12474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210F4C8-E4A5-4D0C-BA2B-DF0660B91F76}" type="pres">
      <dgm:prSet presAssocID="{10F406C3-71FF-4794-A172-649EF4C8996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1029B76-48DD-4D15-908B-236C6E398E7D}" type="pres">
      <dgm:prSet presAssocID="{C989ECBE-FB95-49C1-92E6-A360DB3079CE}" presName="compNode" presStyleCnt="0"/>
      <dgm:spPr/>
    </dgm:pt>
    <dgm:pt modelId="{510021D7-CE99-4EBA-A32E-58BEB0E56BFB}" type="pres">
      <dgm:prSet presAssocID="{C989ECBE-FB95-49C1-92E6-A360DB3079CE}" presName="node" presStyleLbl="node1" presStyleIdx="1" presStyleCnt="3" custScaleX="134218" custScaleY="93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52D8B-F07B-456D-A21E-C55B2605B0A5}" type="pres">
      <dgm:prSet presAssocID="{C989ECBE-FB95-49C1-92E6-A360DB3079CE}" presName="invisiNode" presStyleLbl="node1" presStyleIdx="1" presStyleCnt="3"/>
      <dgm:spPr/>
    </dgm:pt>
    <dgm:pt modelId="{CA5C3550-E213-4A84-AE45-4DCF719A2264}" type="pres">
      <dgm:prSet presAssocID="{C989ECBE-FB95-49C1-92E6-A360DB3079CE}" presName="imagNode" presStyleLbl="fgImgPlace1" presStyleIdx="1" presStyleCnt="3" custScaleX="108376" custScaleY="12289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6940422-7D06-44E6-A7CF-389358456700}" type="pres">
      <dgm:prSet presAssocID="{CE1BEC2C-881C-49B9-BB7F-C87737EFEB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F9917E8-1A86-4F8B-9983-CE8371C1B556}" type="pres">
      <dgm:prSet presAssocID="{A0C03894-2873-459A-8D5C-16A3EFE774A4}" presName="compNode" presStyleCnt="0"/>
      <dgm:spPr/>
    </dgm:pt>
    <dgm:pt modelId="{22AEE010-0C0B-48B3-B8AF-54F5117631DE}" type="pres">
      <dgm:prSet presAssocID="{A0C03894-2873-459A-8D5C-16A3EFE774A4}" presName="node" presStyleLbl="node1" presStyleIdx="2" presStyleCnt="3" custScaleX="125835" custScaleY="90777" custLinFactNeighborX="3787" custLinFactNeighborY="-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9CE24-8F46-4A77-9BCA-6AEC32E8E2AA}" type="pres">
      <dgm:prSet presAssocID="{A0C03894-2873-459A-8D5C-16A3EFE774A4}" presName="invisiNode" presStyleLbl="node1" presStyleIdx="2" presStyleCnt="3"/>
      <dgm:spPr/>
    </dgm:pt>
    <dgm:pt modelId="{6A134CBA-439E-4179-93DE-CAB391C74732}" type="pres">
      <dgm:prSet presAssocID="{A0C03894-2873-459A-8D5C-16A3EFE774A4}" presName="imagNode" presStyleLbl="fgImgPlace1" presStyleIdx="2" presStyleCnt="3" custScaleX="109445" custScaleY="12289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60521E5-432D-421F-8130-86944ACBFF5F}" srcId="{A54BFF60-FD5F-41B2-94EA-8EE25CE5142E}" destId="{A0C03894-2873-459A-8D5C-16A3EFE774A4}" srcOrd="2" destOrd="0" parTransId="{958B4859-02B8-4928-9371-CA4B4155A4B2}" sibTransId="{C73AE48D-2843-4EA4-9BEA-4E52D77303E1}"/>
    <dgm:cxn modelId="{8D5BA3AC-566B-48AB-B90D-DA181B25918F}" type="presOf" srcId="{10F406C3-71FF-4794-A172-649EF4C8996C}" destId="{3210F4C8-E4A5-4D0C-BA2B-DF0660B91F76}" srcOrd="0" destOrd="0" presId="urn:microsoft.com/office/officeart/2005/8/layout/pList2"/>
    <dgm:cxn modelId="{8129A2B8-686F-4D85-A055-6A006B2EE3FA}" type="presOf" srcId="{21EB0251-F720-4089-BAED-7AE6A345C53C}" destId="{93672563-21F7-453B-9FD7-8C136B42B657}" srcOrd="0" destOrd="0" presId="urn:microsoft.com/office/officeart/2005/8/layout/pList2"/>
    <dgm:cxn modelId="{1ADF90F8-2C3A-4B7E-8C1B-4F0BFB3A32A4}" type="presOf" srcId="{CE1BEC2C-881C-49B9-BB7F-C87737EFEB1B}" destId="{C6940422-7D06-44E6-A7CF-389358456700}" srcOrd="0" destOrd="0" presId="urn:microsoft.com/office/officeart/2005/8/layout/pList2"/>
    <dgm:cxn modelId="{21450C32-015D-4834-9C5F-D90F9C740889}" type="presOf" srcId="{A54BFF60-FD5F-41B2-94EA-8EE25CE5142E}" destId="{773E9B90-B2B7-4A98-AD96-A16877347331}" srcOrd="0" destOrd="0" presId="urn:microsoft.com/office/officeart/2005/8/layout/pList2"/>
    <dgm:cxn modelId="{55FA072E-7232-431D-B84C-D4463056C643}" type="presOf" srcId="{A0C03894-2873-459A-8D5C-16A3EFE774A4}" destId="{22AEE010-0C0B-48B3-B8AF-54F5117631DE}" srcOrd="0" destOrd="0" presId="urn:microsoft.com/office/officeart/2005/8/layout/pList2"/>
    <dgm:cxn modelId="{9192F51F-5B34-45DF-A307-3925E565A5D9}" srcId="{A54BFF60-FD5F-41B2-94EA-8EE25CE5142E}" destId="{21EB0251-F720-4089-BAED-7AE6A345C53C}" srcOrd="0" destOrd="0" parTransId="{16F4897F-0CBF-48F0-B0EF-59CF8F1065D4}" sibTransId="{10F406C3-71FF-4794-A172-649EF4C8996C}"/>
    <dgm:cxn modelId="{C50B3A84-4CC2-4AB6-AB10-9947C0BB005F}" type="presOf" srcId="{C989ECBE-FB95-49C1-92E6-A360DB3079CE}" destId="{510021D7-CE99-4EBA-A32E-58BEB0E56BFB}" srcOrd="0" destOrd="0" presId="urn:microsoft.com/office/officeart/2005/8/layout/pList2"/>
    <dgm:cxn modelId="{84CAB75E-7E05-42B2-9258-0B26168F5280}" srcId="{A54BFF60-FD5F-41B2-94EA-8EE25CE5142E}" destId="{C989ECBE-FB95-49C1-92E6-A360DB3079CE}" srcOrd="1" destOrd="0" parTransId="{E505FFA9-9E25-4212-9079-D73BBBB33E72}" sibTransId="{CE1BEC2C-881C-49B9-BB7F-C87737EFEB1B}"/>
    <dgm:cxn modelId="{18BCC4A0-D3B1-4C16-8920-C92FDE181C14}" type="presParOf" srcId="{773E9B90-B2B7-4A98-AD96-A16877347331}" destId="{0290D85B-E88C-43DE-91CC-5315A25ED1C1}" srcOrd="0" destOrd="0" presId="urn:microsoft.com/office/officeart/2005/8/layout/pList2"/>
    <dgm:cxn modelId="{18C9E6A9-FA12-445B-8CC8-BFBCC3358833}" type="presParOf" srcId="{773E9B90-B2B7-4A98-AD96-A16877347331}" destId="{240559E0-24D8-4C28-81A5-83ACAE496C79}" srcOrd="1" destOrd="0" presId="urn:microsoft.com/office/officeart/2005/8/layout/pList2"/>
    <dgm:cxn modelId="{970B8009-97AF-44CE-98F1-94BDD5E42D6B}" type="presParOf" srcId="{240559E0-24D8-4C28-81A5-83ACAE496C79}" destId="{5D8F2479-675C-4166-9E40-9C3F5FD8162E}" srcOrd="0" destOrd="0" presId="urn:microsoft.com/office/officeart/2005/8/layout/pList2"/>
    <dgm:cxn modelId="{A63E2877-9A1F-4E47-953D-4AE9ECC44426}" type="presParOf" srcId="{5D8F2479-675C-4166-9E40-9C3F5FD8162E}" destId="{93672563-21F7-453B-9FD7-8C136B42B657}" srcOrd="0" destOrd="0" presId="urn:microsoft.com/office/officeart/2005/8/layout/pList2"/>
    <dgm:cxn modelId="{841EC3DB-6F1D-4B8A-9E84-22E800838D04}" type="presParOf" srcId="{5D8F2479-675C-4166-9E40-9C3F5FD8162E}" destId="{911E17AA-072B-45F3-BC83-723E35DB9671}" srcOrd="1" destOrd="0" presId="urn:microsoft.com/office/officeart/2005/8/layout/pList2"/>
    <dgm:cxn modelId="{40EB62EC-A435-450A-8F7F-F13A31DC5F74}" type="presParOf" srcId="{5D8F2479-675C-4166-9E40-9C3F5FD8162E}" destId="{B2201F3E-3D4D-4866-A2DD-82E0097C26F8}" srcOrd="2" destOrd="0" presId="urn:microsoft.com/office/officeart/2005/8/layout/pList2"/>
    <dgm:cxn modelId="{4C092F29-8E7E-4743-BEE8-CE455E3408AB}" type="presParOf" srcId="{240559E0-24D8-4C28-81A5-83ACAE496C79}" destId="{3210F4C8-E4A5-4D0C-BA2B-DF0660B91F76}" srcOrd="1" destOrd="0" presId="urn:microsoft.com/office/officeart/2005/8/layout/pList2"/>
    <dgm:cxn modelId="{807BE867-D9E8-402D-8D22-8AE452F64B85}" type="presParOf" srcId="{240559E0-24D8-4C28-81A5-83ACAE496C79}" destId="{81029B76-48DD-4D15-908B-236C6E398E7D}" srcOrd="2" destOrd="0" presId="urn:microsoft.com/office/officeart/2005/8/layout/pList2"/>
    <dgm:cxn modelId="{871B73E4-8355-487E-8592-3B17F149E257}" type="presParOf" srcId="{81029B76-48DD-4D15-908B-236C6E398E7D}" destId="{510021D7-CE99-4EBA-A32E-58BEB0E56BFB}" srcOrd="0" destOrd="0" presId="urn:microsoft.com/office/officeart/2005/8/layout/pList2"/>
    <dgm:cxn modelId="{29D3C2A4-BF8E-4259-87A0-E3BD8DF046E4}" type="presParOf" srcId="{81029B76-48DD-4D15-908B-236C6E398E7D}" destId="{93B52D8B-F07B-456D-A21E-C55B2605B0A5}" srcOrd="1" destOrd="0" presId="urn:microsoft.com/office/officeart/2005/8/layout/pList2"/>
    <dgm:cxn modelId="{4C54D643-DF0C-4C68-9DCE-FF232CA46AE4}" type="presParOf" srcId="{81029B76-48DD-4D15-908B-236C6E398E7D}" destId="{CA5C3550-E213-4A84-AE45-4DCF719A2264}" srcOrd="2" destOrd="0" presId="urn:microsoft.com/office/officeart/2005/8/layout/pList2"/>
    <dgm:cxn modelId="{A840C44D-ACA2-4A8F-A7E5-0BCE2ABF6305}" type="presParOf" srcId="{240559E0-24D8-4C28-81A5-83ACAE496C79}" destId="{C6940422-7D06-44E6-A7CF-389358456700}" srcOrd="3" destOrd="0" presId="urn:microsoft.com/office/officeart/2005/8/layout/pList2"/>
    <dgm:cxn modelId="{DF70041A-BD15-4EA9-B45B-55FB56A8E580}" type="presParOf" srcId="{240559E0-24D8-4C28-81A5-83ACAE496C79}" destId="{CF9917E8-1A86-4F8B-9983-CE8371C1B556}" srcOrd="4" destOrd="0" presId="urn:microsoft.com/office/officeart/2005/8/layout/pList2"/>
    <dgm:cxn modelId="{D4F3EF1C-02A4-4D0D-8F65-77554CDBD858}" type="presParOf" srcId="{CF9917E8-1A86-4F8B-9983-CE8371C1B556}" destId="{22AEE010-0C0B-48B3-B8AF-54F5117631DE}" srcOrd="0" destOrd="0" presId="urn:microsoft.com/office/officeart/2005/8/layout/pList2"/>
    <dgm:cxn modelId="{776A600E-9FDD-4462-BBB0-D682E93130A9}" type="presParOf" srcId="{CF9917E8-1A86-4F8B-9983-CE8371C1B556}" destId="{8009CE24-8F46-4A77-9BCA-6AEC32E8E2AA}" srcOrd="1" destOrd="0" presId="urn:microsoft.com/office/officeart/2005/8/layout/pList2"/>
    <dgm:cxn modelId="{F9DFB947-B40A-40E9-8D51-1C76142DAF6D}" type="presParOf" srcId="{CF9917E8-1A86-4F8B-9983-CE8371C1B556}" destId="{6A134CBA-439E-4179-93DE-CAB391C7473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AD2BA5-3AA2-46FE-B8CA-DAC3BEBE1933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07C326-2AA9-4B3D-A00E-29099958ACBD}">
      <dgm:prSet phldrT="[Текст]"/>
      <dgm:spPr/>
      <dgm:t>
        <a:bodyPr/>
        <a:lstStyle/>
        <a:p>
          <a:r>
            <a:rPr lang="ru-RU" dirty="0" smtClean="0"/>
            <a:t>2022</a:t>
          </a:r>
          <a:endParaRPr lang="ru-RU" dirty="0"/>
        </a:p>
      </dgm:t>
    </dgm:pt>
    <dgm:pt modelId="{17F71F21-79EA-4DF5-B0A7-F3E52AAD529A}" type="parTrans" cxnId="{1E386AE7-E1A2-4B5B-93C4-1F5F0F862A67}">
      <dgm:prSet/>
      <dgm:spPr/>
      <dgm:t>
        <a:bodyPr/>
        <a:lstStyle/>
        <a:p>
          <a:endParaRPr lang="ru-RU"/>
        </a:p>
      </dgm:t>
    </dgm:pt>
    <dgm:pt modelId="{5693031F-CBAC-42F0-A9E7-BFC412FA7CC7}" type="sibTrans" cxnId="{1E386AE7-E1A2-4B5B-93C4-1F5F0F862A67}">
      <dgm:prSet/>
      <dgm:spPr/>
      <dgm:t>
        <a:bodyPr/>
        <a:lstStyle/>
        <a:p>
          <a:endParaRPr lang="ru-RU"/>
        </a:p>
      </dgm:t>
    </dgm:pt>
    <dgm:pt modelId="{23878039-1D26-4A72-835D-D283115F0C07}">
      <dgm:prSet phldrT="[Текст]"/>
      <dgm:spPr/>
      <dgm:t>
        <a:bodyPr/>
        <a:lstStyle/>
        <a:p>
          <a:r>
            <a:rPr lang="ru-RU" dirty="0" smtClean="0"/>
            <a:t>12 место</a:t>
          </a:r>
          <a:endParaRPr lang="ru-RU" dirty="0"/>
        </a:p>
      </dgm:t>
    </dgm:pt>
    <dgm:pt modelId="{D9B7A713-0B81-4D49-B72E-4EB2FE9AA9A0}" type="parTrans" cxnId="{DC7671C4-9D4C-4525-9B4A-D8502EA46AE9}">
      <dgm:prSet/>
      <dgm:spPr/>
      <dgm:t>
        <a:bodyPr/>
        <a:lstStyle/>
        <a:p>
          <a:endParaRPr lang="ru-RU"/>
        </a:p>
      </dgm:t>
    </dgm:pt>
    <dgm:pt modelId="{35F24465-7D0F-46DD-B10F-E5D4B77DD412}" type="sibTrans" cxnId="{DC7671C4-9D4C-4525-9B4A-D8502EA46AE9}">
      <dgm:prSet/>
      <dgm:spPr/>
      <dgm:t>
        <a:bodyPr/>
        <a:lstStyle/>
        <a:p>
          <a:endParaRPr lang="ru-RU"/>
        </a:p>
      </dgm:t>
    </dgm:pt>
    <dgm:pt modelId="{6DCE074D-E15B-4C59-ACC8-606930B19057}">
      <dgm:prSet phldrT="[Текст]"/>
      <dgm:spPr/>
      <dgm:t>
        <a:bodyPr/>
        <a:lstStyle/>
        <a:p>
          <a:r>
            <a:rPr lang="ru-RU" dirty="0" smtClean="0"/>
            <a:t>2023</a:t>
          </a:r>
          <a:endParaRPr lang="ru-RU" dirty="0"/>
        </a:p>
      </dgm:t>
    </dgm:pt>
    <dgm:pt modelId="{DA8F0002-F450-4B22-86A0-9E09D5E323BB}" type="parTrans" cxnId="{7A83FD20-B34B-40BF-A293-1DEE7F6FE791}">
      <dgm:prSet/>
      <dgm:spPr/>
      <dgm:t>
        <a:bodyPr/>
        <a:lstStyle/>
        <a:p>
          <a:endParaRPr lang="ru-RU"/>
        </a:p>
      </dgm:t>
    </dgm:pt>
    <dgm:pt modelId="{0A8E56EE-511C-4529-9AF7-5C8413B8F6A2}" type="sibTrans" cxnId="{7A83FD20-B34B-40BF-A293-1DEE7F6FE791}">
      <dgm:prSet/>
      <dgm:spPr/>
      <dgm:t>
        <a:bodyPr/>
        <a:lstStyle/>
        <a:p>
          <a:endParaRPr lang="ru-RU"/>
        </a:p>
      </dgm:t>
    </dgm:pt>
    <dgm:pt modelId="{0315C8E2-244B-4600-A309-0FB4F9AA0135}">
      <dgm:prSet phldrT="[Текст]"/>
      <dgm:spPr/>
      <dgm:t>
        <a:bodyPr/>
        <a:lstStyle/>
        <a:p>
          <a:r>
            <a:rPr lang="ru-RU" dirty="0" smtClean="0"/>
            <a:t>5 место</a:t>
          </a:r>
          <a:endParaRPr lang="ru-RU" dirty="0"/>
        </a:p>
      </dgm:t>
    </dgm:pt>
    <dgm:pt modelId="{2072C8EF-A169-4663-9BD9-10166A9C84A6}" type="parTrans" cxnId="{869854B2-F367-4900-AB2D-E258A754446A}">
      <dgm:prSet/>
      <dgm:spPr/>
      <dgm:t>
        <a:bodyPr/>
        <a:lstStyle/>
        <a:p>
          <a:endParaRPr lang="ru-RU"/>
        </a:p>
      </dgm:t>
    </dgm:pt>
    <dgm:pt modelId="{A2661A5B-AB93-4AF7-A304-ED913EBDF9A8}" type="sibTrans" cxnId="{869854B2-F367-4900-AB2D-E258A754446A}">
      <dgm:prSet/>
      <dgm:spPr/>
      <dgm:t>
        <a:bodyPr/>
        <a:lstStyle/>
        <a:p>
          <a:endParaRPr lang="ru-RU"/>
        </a:p>
      </dgm:t>
    </dgm:pt>
    <dgm:pt modelId="{DCCDC91D-607D-48E3-89D6-A55AF959B73D}">
      <dgm:prSet phldrT="[Текст]"/>
      <dgm:spPr/>
      <dgm:t>
        <a:bodyPr/>
        <a:lstStyle/>
        <a:p>
          <a:r>
            <a:rPr lang="ru-RU" dirty="0" smtClean="0"/>
            <a:t>2024</a:t>
          </a:r>
          <a:endParaRPr lang="ru-RU" dirty="0"/>
        </a:p>
      </dgm:t>
    </dgm:pt>
    <dgm:pt modelId="{04ABD92D-E979-4F48-AC66-2572408EC841}" type="parTrans" cxnId="{2BF63F29-609C-4DEF-BC44-068207918054}">
      <dgm:prSet/>
      <dgm:spPr/>
      <dgm:t>
        <a:bodyPr/>
        <a:lstStyle/>
        <a:p>
          <a:endParaRPr lang="ru-RU"/>
        </a:p>
      </dgm:t>
    </dgm:pt>
    <dgm:pt modelId="{27F8CFA4-A9E9-48F4-8523-CD8B78DE53E9}" type="sibTrans" cxnId="{2BF63F29-609C-4DEF-BC44-068207918054}">
      <dgm:prSet/>
      <dgm:spPr/>
      <dgm:t>
        <a:bodyPr/>
        <a:lstStyle/>
        <a:p>
          <a:endParaRPr lang="ru-RU"/>
        </a:p>
      </dgm:t>
    </dgm:pt>
    <dgm:pt modelId="{81A0F514-2641-4352-8F5A-A1D7ECEAD33C}">
      <dgm:prSet phldrT="[Текст]"/>
      <dgm:spPr/>
      <dgm:t>
        <a:bodyPr/>
        <a:lstStyle/>
        <a:p>
          <a:r>
            <a:rPr lang="ru-RU" dirty="0" smtClean="0"/>
            <a:t>4 место</a:t>
          </a:r>
          <a:endParaRPr lang="ru-RU" dirty="0"/>
        </a:p>
      </dgm:t>
    </dgm:pt>
    <dgm:pt modelId="{E8AA99BF-DF22-4E68-8F74-BDBB87C6FDFD}" type="parTrans" cxnId="{EA67BFEE-19E1-4154-8A2C-276B16B3CFF1}">
      <dgm:prSet/>
      <dgm:spPr/>
      <dgm:t>
        <a:bodyPr/>
        <a:lstStyle/>
        <a:p>
          <a:endParaRPr lang="ru-RU"/>
        </a:p>
      </dgm:t>
    </dgm:pt>
    <dgm:pt modelId="{A3AD18B6-4262-481E-8607-66B3E28C6372}" type="sibTrans" cxnId="{EA67BFEE-19E1-4154-8A2C-276B16B3CFF1}">
      <dgm:prSet/>
      <dgm:spPr/>
      <dgm:t>
        <a:bodyPr/>
        <a:lstStyle/>
        <a:p>
          <a:endParaRPr lang="ru-RU"/>
        </a:p>
      </dgm:t>
    </dgm:pt>
    <dgm:pt modelId="{E2F11AB9-9980-4A40-B5CF-1CE65670FFB5}" type="pres">
      <dgm:prSet presAssocID="{C6AD2BA5-3AA2-46FE-B8CA-DAC3BEBE193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234C7D-242B-4EF8-8B85-694FDF7EF648}" type="pres">
      <dgm:prSet presAssocID="{3207C326-2AA9-4B3D-A00E-29099958ACBD}" presName="compNode" presStyleCnt="0"/>
      <dgm:spPr/>
    </dgm:pt>
    <dgm:pt modelId="{4859C57A-16CA-4C0C-BC05-BE0AF8ADDE62}" type="pres">
      <dgm:prSet presAssocID="{3207C326-2AA9-4B3D-A00E-29099958ACBD}" presName="noGeometry" presStyleCnt="0"/>
      <dgm:spPr/>
    </dgm:pt>
    <dgm:pt modelId="{2A786698-2EA2-49E6-8244-96F40DA24D24}" type="pres">
      <dgm:prSet presAssocID="{3207C326-2AA9-4B3D-A00E-29099958ACBD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B4669-C5F7-41C9-A32A-5CEC86D6A4A9}" type="pres">
      <dgm:prSet presAssocID="{3207C326-2AA9-4B3D-A00E-29099958ACBD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0E855E5C-763C-4265-9C4E-7B503EF1AD73}" type="pres">
      <dgm:prSet presAssocID="{3207C326-2AA9-4B3D-A00E-29099958ACB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D4E7F-043C-4A7F-ADD7-91E508223434}" type="pres">
      <dgm:prSet presAssocID="{3207C326-2AA9-4B3D-A00E-29099958ACBD}" presName="aSpace" presStyleCnt="0"/>
      <dgm:spPr/>
    </dgm:pt>
    <dgm:pt modelId="{196E34E9-702E-456C-B69B-D4786A8F6F2F}" type="pres">
      <dgm:prSet presAssocID="{6DCE074D-E15B-4C59-ACC8-606930B19057}" presName="compNode" presStyleCnt="0"/>
      <dgm:spPr/>
    </dgm:pt>
    <dgm:pt modelId="{F74CEF94-B4B9-474B-AE42-DA5627D5BD2D}" type="pres">
      <dgm:prSet presAssocID="{6DCE074D-E15B-4C59-ACC8-606930B19057}" presName="noGeometry" presStyleCnt="0"/>
      <dgm:spPr/>
    </dgm:pt>
    <dgm:pt modelId="{75DA8A3E-FF94-44E1-8AFD-EEE2A4C5C374}" type="pres">
      <dgm:prSet presAssocID="{6DCE074D-E15B-4C59-ACC8-606930B19057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13BE8-E7EF-4041-9CDD-F8DC0A3E8E77}" type="pres">
      <dgm:prSet presAssocID="{6DCE074D-E15B-4C59-ACC8-606930B19057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0D4C256A-569F-47B4-B6D2-7B873DD59EB4}" type="pres">
      <dgm:prSet presAssocID="{6DCE074D-E15B-4C59-ACC8-606930B1905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BC585-0243-402B-B3E6-76EDF9E598C8}" type="pres">
      <dgm:prSet presAssocID="{6DCE074D-E15B-4C59-ACC8-606930B19057}" presName="aSpace" presStyleCnt="0"/>
      <dgm:spPr/>
    </dgm:pt>
    <dgm:pt modelId="{C48FAC26-0F4C-4B54-8CE8-395903430237}" type="pres">
      <dgm:prSet presAssocID="{DCCDC91D-607D-48E3-89D6-A55AF959B73D}" presName="compNode" presStyleCnt="0"/>
      <dgm:spPr/>
    </dgm:pt>
    <dgm:pt modelId="{AAF61E44-DA44-44F7-84FD-975804B1645E}" type="pres">
      <dgm:prSet presAssocID="{DCCDC91D-607D-48E3-89D6-A55AF959B73D}" presName="noGeometry" presStyleCnt="0"/>
      <dgm:spPr/>
    </dgm:pt>
    <dgm:pt modelId="{BF65AC3C-D295-4AF0-BDAB-A06F3A439EC4}" type="pres">
      <dgm:prSet presAssocID="{DCCDC91D-607D-48E3-89D6-A55AF959B73D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27DAC-8BF5-4ABF-8CA4-C5A54B923C2F}" type="pres">
      <dgm:prSet presAssocID="{DCCDC91D-607D-48E3-89D6-A55AF959B73D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4F931451-D171-43DA-B374-A19C27091DA8}" type="pres">
      <dgm:prSet presAssocID="{DCCDC91D-607D-48E3-89D6-A55AF959B73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5F64C1-4AF2-47B7-A678-14BA9B39B314}" type="presOf" srcId="{3207C326-2AA9-4B3D-A00E-29099958ACBD}" destId="{0E855E5C-763C-4265-9C4E-7B503EF1AD73}" srcOrd="0" destOrd="0" presId="urn:microsoft.com/office/officeart/2005/8/layout/hProcess6"/>
    <dgm:cxn modelId="{1E386AE7-E1A2-4B5B-93C4-1F5F0F862A67}" srcId="{C6AD2BA5-3AA2-46FE-B8CA-DAC3BEBE1933}" destId="{3207C326-2AA9-4B3D-A00E-29099958ACBD}" srcOrd="0" destOrd="0" parTransId="{17F71F21-79EA-4DF5-B0A7-F3E52AAD529A}" sibTransId="{5693031F-CBAC-42F0-A9E7-BFC412FA7CC7}"/>
    <dgm:cxn modelId="{5437A0AF-A73C-4BDE-B31C-24B2BFF686F6}" type="presOf" srcId="{23878039-1D26-4A72-835D-D283115F0C07}" destId="{2A786698-2EA2-49E6-8244-96F40DA24D24}" srcOrd="0" destOrd="0" presId="urn:microsoft.com/office/officeart/2005/8/layout/hProcess6"/>
    <dgm:cxn modelId="{ECE27AF7-4063-4143-AFD2-723BEA474CF9}" type="presOf" srcId="{C6AD2BA5-3AA2-46FE-B8CA-DAC3BEBE1933}" destId="{E2F11AB9-9980-4A40-B5CF-1CE65670FFB5}" srcOrd="0" destOrd="0" presId="urn:microsoft.com/office/officeart/2005/8/layout/hProcess6"/>
    <dgm:cxn modelId="{A5862F45-A90D-46C0-8886-0E74C3A01606}" type="presOf" srcId="{DCCDC91D-607D-48E3-89D6-A55AF959B73D}" destId="{4F931451-D171-43DA-B374-A19C27091DA8}" srcOrd="0" destOrd="0" presId="urn:microsoft.com/office/officeart/2005/8/layout/hProcess6"/>
    <dgm:cxn modelId="{C484986D-E0DB-4B50-9440-06BEC48CBBDE}" type="presOf" srcId="{23878039-1D26-4A72-835D-D283115F0C07}" destId="{713B4669-C5F7-41C9-A32A-5CEC86D6A4A9}" srcOrd="1" destOrd="0" presId="urn:microsoft.com/office/officeart/2005/8/layout/hProcess6"/>
    <dgm:cxn modelId="{DC7671C4-9D4C-4525-9B4A-D8502EA46AE9}" srcId="{3207C326-2AA9-4B3D-A00E-29099958ACBD}" destId="{23878039-1D26-4A72-835D-D283115F0C07}" srcOrd="0" destOrd="0" parTransId="{D9B7A713-0B81-4D49-B72E-4EB2FE9AA9A0}" sibTransId="{35F24465-7D0F-46DD-B10F-E5D4B77DD412}"/>
    <dgm:cxn modelId="{D5756ADA-09E7-4191-9984-22E2906EFC19}" type="presOf" srcId="{81A0F514-2641-4352-8F5A-A1D7ECEAD33C}" destId="{BF65AC3C-D295-4AF0-BDAB-A06F3A439EC4}" srcOrd="0" destOrd="0" presId="urn:microsoft.com/office/officeart/2005/8/layout/hProcess6"/>
    <dgm:cxn modelId="{869854B2-F367-4900-AB2D-E258A754446A}" srcId="{6DCE074D-E15B-4C59-ACC8-606930B19057}" destId="{0315C8E2-244B-4600-A309-0FB4F9AA0135}" srcOrd="0" destOrd="0" parTransId="{2072C8EF-A169-4663-9BD9-10166A9C84A6}" sibTransId="{A2661A5B-AB93-4AF7-A304-ED913EBDF9A8}"/>
    <dgm:cxn modelId="{7A83FD20-B34B-40BF-A293-1DEE7F6FE791}" srcId="{C6AD2BA5-3AA2-46FE-B8CA-DAC3BEBE1933}" destId="{6DCE074D-E15B-4C59-ACC8-606930B19057}" srcOrd="1" destOrd="0" parTransId="{DA8F0002-F450-4B22-86A0-9E09D5E323BB}" sibTransId="{0A8E56EE-511C-4529-9AF7-5C8413B8F6A2}"/>
    <dgm:cxn modelId="{D585ECD1-263B-42B3-ADD7-2E8D0D788BD1}" type="presOf" srcId="{6DCE074D-E15B-4C59-ACC8-606930B19057}" destId="{0D4C256A-569F-47B4-B6D2-7B873DD59EB4}" srcOrd="0" destOrd="0" presId="urn:microsoft.com/office/officeart/2005/8/layout/hProcess6"/>
    <dgm:cxn modelId="{10B0D385-BBBC-461A-A030-31A0B6F31B1E}" type="presOf" srcId="{81A0F514-2641-4352-8F5A-A1D7ECEAD33C}" destId="{ABC27DAC-8BF5-4ABF-8CA4-C5A54B923C2F}" srcOrd="1" destOrd="0" presId="urn:microsoft.com/office/officeart/2005/8/layout/hProcess6"/>
    <dgm:cxn modelId="{EA67BFEE-19E1-4154-8A2C-276B16B3CFF1}" srcId="{DCCDC91D-607D-48E3-89D6-A55AF959B73D}" destId="{81A0F514-2641-4352-8F5A-A1D7ECEAD33C}" srcOrd="0" destOrd="0" parTransId="{E8AA99BF-DF22-4E68-8F74-BDBB87C6FDFD}" sibTransId="{A3AD18B6-4262-481E-8607-66B3E28C6372}"/>
    <dgm:cxn modelId="{FCF0C4C0-3786-423A-A5A2-204E4B3778B6}" type="presOf" srcId="{0315C8E2-244B-4600-A309-0FB4F9AA0135}" destId="{75DA8A3E-FF94-44E1-8AFD-EEE2A4C5C374}" srcOrd="0" destOrd="0" presId="urn:microsoft.com/office/officeart/2005/8/layout/hProcess6"/>
    <dgm:cxn modelId="{FD65670C-F62B-42CB-BA41-20D73E1C52D2}" type="presOf" srcId="{0315C8E2-244B-4600-A309-0FB4F9AA0135}" destId="{D2713BE8-E7EF-4041-9CDD-F8DC0A3E8E77}" srcOrd="1" destOrd="0" presId="urn:microsoft.com/office/officeart/2005/8/layout/hProcess6"/>
    <dgm:cxn modelId="{2BF63F29-609C-4DEF-BC44-068207918054}" srcId="{C6AD2BA5-3AA2-46FE-B8CA-DAC3BEBE1933}" destId="{DCCDC91D-607D-48E3-89D6-A55AF959B73D}" srcOrd="2" destOrd="0" parTransId="{04ABD92D-E979-4F48-AC66-2572408EC841}" sibTransId="{27F8CFA4-A9E9-48F4-8523-CD8B78DE53E9}"/>
    <dgm:cxn modelId="{7DDC30EA-01B9-4E8D-B0F2-5C6BA944980B}" type="presParOf" srcId="{E2F11AB9-9980-4A40-B5CF-1CE65670FFB5}" destId="{A7234C7D-242B-4EF8-8B85-694FDF7EF648}" srcOrd="0" destOrd="0" presId="urn:microsoft.com/office/officeart/2005/8/layout/hProcess6"/>
    <dgm:cxn modelId="{CFA008FD-56EC-47BA-84A6-53D5AAFE28F9}" type="presParOf" srcId="{A7234C7D-242B-4EF8-8B85-694FDF7EF648}" destId="{4859C57A-16CA-4C0C-BC05-BE0AF8ADDE62}" srcOrd="0" destOrd="0" presId="urn:microsoft.com/office/officeart/2005/8/layout/hProcess6"/>
    <dgm:cxn modelId="{E956969B-73AC-4167-8C5D-0F629F46F767}" type="presParOf" srcId="{A7234C7D-242B-4EF8-8B85-694FDF7EF648}" destId="{2A786698-2EA2-49E6-8244-96F40DA24D24}" srcOrd="1" destOrd="0" presId="urn:microsoft.com/office/officeart/2005/8/layout/hProcess6"/>
    <dgm:cxn modelId="{02BFD3D2-8BFE-4C1D-AA23-944DE58C1529}" type="presParOf" srcId="{A7234C7D-242B-4EF8-8B85-694FDF7EF648}" destId="{713B4669-C5F7-41C9-A32A-5CEC86D6A4A9}" srcOrd="2" destOrd="0" presId="urn:microsoft.com/office/officeart/2005/8/layout/hProcess6"/>
    <dgm:cxn modelId="{9AD9AE70-8907-41CB-999D-0589AD2E26FD}" type="presParOf" srcId="{A7234C7D-242B-4EF8-8B85-694FDF7EF648}" destId="{0E855E5C-763C-4265-9C4E-7B503EF1AD73}" srcOrd="3" destOrd="0" presId="urn:microsoft.com/office/officeart/2005/8/layout/hProcess6"/>
    <dgm:cxn modelId="{01C35A80-9471-470B-A30A-A80E3001E4F3}" type="presParOf" srcId="{E2F11AB9-9980-4A40-B5CF-1CE65670FFB5}" destId="{C0DD4E7F-043C-4A7F-ADD7-91E508223434}" srcOrd="1" destOrd="0" presId="urn:microsoft.com/office/officeart/2005/8/layout/hProcess6"/>
    <dgm:cxn modelId="{FE5773DC-51E2-4EF5-9CB0-B0DB27C20170}" type="presParOf" srcId="{E2F11AB9-9980-4A40-B5CF-1CE65670FFB5}" destId="{196E34E9-702E-456C-B69B-D4786A8F6F2F}" srcOrd="2" destOrd="0" presId="urn:microsoft.com/office/officeart/2005/8/layout/hProcess6"/>
    <dgm:cxn modelId="{2171DDCB-A9E1-48DA-A996-E1AF03C7BA7B}" type="presParOf" srcId="{196E34E9-702E-456C-B69B-D4786A8F6F2F}" destId="{F74CEF94-B4B9-474B-AE42-DA5627D5BD2D}" srcOrd="0" destOrd="0" presId="urn:microsoft.com/office/officeart/2005/8/layout/hProcess6"/>
    <dgm:cxn modelId="{EC21D222-AA99-420D-BBB3-4C05634DE52E}" type="presParOf" srcId="{196E34E9-702E-456C-B69B-D4786A8F6F2F}" destId="{75DA8A3E-FF94-44E1-8AFD-EEE2A4C5C374}" srcOrd="1" destOrd="0" presId="urn:microsoft.com/office/officeart/2005/8/layout/hProcess6"/>
    <dgm:cxn modelId="{10C869F4-F7E4-4831-BEFD-B691487A8E60}" type="presParOf" srcId="{196E34E9-702E-456C-B69B-D4786A8F6F2F}" destId="{D2713BE8-E7EF-4041-9CDD-F8DC0A3E8E77}" srcOrd="2" destOrd="0" presId="urn:microsoft.com/office/officeart/2005/8/layout/hProcess6"/>
    <dgm:cxn modelId="{472100D2-C268-4BDA-9824-5A74882DFCEE}" type="presParOf" srcId="{196E34E9-702E-456C-B69B-D4786A8F6F2F}" destId="{0D4C256A-569F-47B4-B6D2-7B873DD59EB4}" srcOrd="3" destOrd="0" presId="urn:microsoft.com/office/officeart/2005/8/layout/hProcess6"/>
    <dgm:cxn modelId="{0B49B06E-9E6A-4491-8353-3F87AD2EE481}" type="presParOf" srcId="{E2F11AB9-9980-4A40-B5CF-1CE65670FFB5}" destId="{731BC585-0243-402B-B3E6-76EDF9E598C8}" srcOrd="3" destOrd="0" presId="urn:microsoft.com/office/officeart/2005/8/layout/hProcess6"/>
    <dgm:cxn modelId="{767F4EDF-FEB1-471A-98C6-6D6D1ECCCE5E}" type="presParOf" srcId="{E2F11AB9-9980-4A40-B5CF-1CE65670FFB5}" destId="{C48FAC26-0F4C-4B54-8CE8-395903430237}" srcOrd="4" destOrd="0" presId="urn:microsoft.com/office/officeart/2005/8/layout/hProcess6"/>
    <dgm:cxn modelId="{8C5DD5B6-39CB-4937-BE91-8E44B93A0F58}" type="presParOf" srcId="{C48FAC26-0F4C-4B54-8CE8-395903430237}" destId="{AAF61E44-DA44-44F7-84FD-975804B1645E}" srcOrd="0" destOrd="0" presId="urn:microsoft.com/office/officeart/2005/8/layout/hProcess6"/>
    <dgm:cxn modelId="{F6251C2B-32C5-4FB1-90D8-376DBAB28721}" type="presParOf" srcId="{C48FAC26-0F4C-4B54-8CE8-395903430237}" destId="{BF65AC3C-D295-4AF0-BDAB-A06F3A439EC4}" srcOrd="1" destOrd="0" presId="urn:microsoft.com/office/officeart/2005/8/layout/hProcess6"/>
    <dgm:cxn modelId="{74EE270E-297B-47CA-A875-D8EC7C0A4F44}" type="presParOf" srcId="{C48FAC26-0F4C-4B54-8CE8-395903430237}" destId="{ABC27DAC-8BF5-4ABF-8CA4-C5A54B923C2F}" srcOrd="2" destOrd="0" presId="urn:microsoft.com/office/officeart/2005/8/layout/hProcess6"/>
    <dgm:cxn modelId="{1830143F-AAD0-4D26-A4B2-E273AAFD9BB3}" type="presParOf" srcId="{C48FAC26-0F4C-4B54-8CE8-395903430237}" destId="{4F931451-D171-43DA-B374-A19C27091DA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0D85B-E88C-43DE-91CC-5315A25ED1C1}">
      <dsp:nvSpPr>
        <dsp:cNvPr id="0" name=""/>
        <dsp:cNvSpPr/>
      </dsp:nvSpPr>
      <dsp:spPr>
        <a:xfrm>
          <a:off x="0" y="22154"/>
          <a:ext cx="8229600" cy="22163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01F3E-3D4D-4866-A2DD-82E0097C26F8}">
      <dsp:nvSpPr>
        <dsp:cNvPr id="0" name=""/>
        <dsp:cNvSpPr/>
      </dsp:nvSpPr>
      <dsp:spPr>
        <a:xfrm>
          <a:off x="404624" y="166353"/>
          <a:ext cx="2115321" cy="20274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72563-21F7-453B-9FD7-8C136B42B657}">
      <dsp:nvSpPr>
        <dsp:cNvPr id="0" name=""/>
        <dsp:cNvSpPr/>
      </dsp:nvSpPr>
      <dsp:spPr>
        <a:xfrm rot="10800000">
          <a:off x="246924" y="2387834"/>
          <a:ext cx="2430721" cy="2509676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sng" kern="1200" dirty="0" smtClean="0"/>
            <a:t>ДКТ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51,4 % - на 1 К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14,3 % - на ВК</a:t>
          </a:r>
          <a:endParaRPr lang="ru-RU" sz="2400" kern="1200" dirty="0"/>
        </a:p>
      </dsp:txBody>
      <dsp:txXfrm rot="10800000">
        <a:off x="321677" y="2387834"/>
        <a:ext cx="2281215" cy="2434923"/>
      </dsp:txXfrm>
    </dsp:sp>
    <dsp:sp modelId="{CA5C3550-E213-4A84-AE45-4DCF719A2264}">
      <dsp:nvSpPr>
        <dsp:cNvPr id="0" name=""/>
        <dsp:cNvSpPr/>
      </dsp:nvSpPr>
      <dsp:spPr>
        <a:xfrm>
          <a:off x="3111837" y="175949"/>
          <a:ext cx="2052960" cy="19973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021D7-CE99-4EBA-A32E-58BEB0E56BFB}">
      <dsp:nvSpPr>
        <dsp:cNvPr id="0" name=""/>
        <dsp:cNvSpPr/>
      </dsp:nvSpPr>
      <dsp:spPr>
        <a:xfrm rot="10800000">
          <a:off x="2867075" y="2371398"/>
          <a:ext cx="2542484" cy="2531590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sng" kern="1200" dirty="0" smtClean="0"/>
            <a:t>Портфолио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8 % - бумажный формат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 сдаче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 1 К</a:t>
          </a:r>
          <a:endParaRPr lang="ru-RU" sz="2400" kern="1200" dirty="0"/>
        </a:p>
      </dsp:txBody>
      <dsp:txXfrm rot="10800000">
        <a:off x="2944930" y="2371398"/>
        <a:ext cx="2386774" cy="2453735"/>
      </dsp:txXfrm>
    </dsp:sp>
    <dsp:sp modelId="{6A134CBA-439E-4179-93DE-CAB391C74732}">
      <dsp:nvSpPr>
        <dsp:cNvPr id="0" name=""/>
        <dsp:cNvSpPr/>
      </dsp:nvSpPr>
      <dsp:spPr>
        <a:xfrm>
          <a:off x="5754226" y="194098"/>
          <a:ext cx="2073210" cy="19973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EE010-0C0B-48B3-B8AF-54F5117631DE}">
      <dsp:nvSpPr>
        <dsp:cNvPr id="0" name=""/>
        <dsp:cNvSpPr/>
      </dsp:nvSpPr>
      <dsp:spPr>
        <a:xfrm rot="10800000">
          <a:off x="5670726" y="2414469"/>
          <a:ext cx="2383685" cy="2458993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sng" kern="1200" dirty="0" smtClean="0"/>
            <a:t>Защита КП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100 % </a:t>
          </a:r>
          <a:endParaRPr lang="ru-RU" sz="4000" kern="1200" dirty="0"/>
        </a:p>
      </dsp:txBody>
      <dsp:txXfrm rot="10800000">
        <a:off x="5744033" y="2414469"/>
        <a:ext cx="2237071" cy="2385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86698-2EA2-49E6-8244-96F40DA24D24}">
      <dsp:nvSpPr>
        <dsp:cNvPr id="0" name=""/>
        <dsp:cNvSpPr/>
      </dsp:nvSpPr>
      <dsp:spPr>
        <a:xfrm>
          <a:off x="534441" y="872886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18415" rIns="3683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12 место</a:t>
          </a:r>
          <a:endParaRPr lang="ru-RU" sz="2900" kern="1200" dirty="0"/>
        </a:p>
      </dsp:txBody>
      <dsp:txXfrm>
        <a:off x="1064865" y="1151080"/>
        <a:ext cx="1034326" cy="1298239"/>
      </dsp:txXfrm>
    </dsp:sp>
    <dsp:sp modelId="{0E855E5C-763C-4265-9C4E-7B503EF1AD73}">
      <dsp:nvSpPr>
        <dsp:cNvPr id="0" name=""/>
        <dsp:cNvSpPr/>
      </dsp:nvSpPr>
      <dsp:spPr>
        <a:xfrm>
          <a:off x="4018" y="1269776"/>
          <a:ext cx="1060846" cy="1060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2022</a:t>
          </a:r>
          <a:endParaRPr lang="ru-RU" sz="2700" kern="1200" dirty="0"/>
        </a:p>
      </dsp:txBody>
      <dsp:txXfrm>
        <a:off x="159375" y="1425133"/>
        <a:ext cx="750132" cy="750132"/>
      </dsp:txXfrm>
    </dsp:sp>
    <dsp:sp modelId="{75DA8A3E-FF94-44E1-8AFD-EEE2A4C5C374}">
      <dsp:nvSpPr>
        <dsp:cNvPr id="0" name=""/>
        <dsp:cNvSpPr/>
      </dsp:nvSpPr>
      <dsp:spPr>
        <a:xfrm>
          <a:off x="3319164" y="872886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18415" rIns="3683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5 место</a:t>
          </a:r>
          <a:endParaRPr lang="ru-RU" sz="2900" kern="1200" dirty="0"/>
        </a:p>
      </dsp:txBody>
      <dsp:txXfrm>
        <a:off x="3849588" y="1151080"/>
        <a:ext cx="1034326" cy="1298239"/>
      </dsp:txXfrm>
    </dsp:sp>
    <dsp:sp modelId="{0D4C256A-569F-47B4-B6D2-7B873DD59EB4}">
      <dsp:nvSpPr>
        <dsp:cNvPr id="0" name=""/>
        <dsp:cNvSpPr/>
      </dsp:nvSpPr>
      <dsp:spPr>
        <a:xfrm>
          <a:off x="2788741" y="1269776"/>
          <a:ext cx="1060846" cy="1060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2023</a:t>
          </a:r>
          <a:endParaRPr lang="ru-RU" sz="2700" kern="1200" dirty="0"/>
        </a:p>
      </dsp:txBody>
      <dsp:txXfrm>
        <a:off x="2944098" y="1425133"/>
        <a:ext cx="750132" cy="750132"/>
      </dsp:txXfrm>
    </dsp:sp>
    <dsp:sp modelId="{BF65AC3C-D295-4AF0-BDAB-A06F3A439EC4}">
      <dsp:nvSpPr>
        <dsp:cNvPr id="0" name=""/>
        <dsp:cNvSpPr/>
      </dsp:nvSpPr>
      <dsp:spPr>
        <a:xfrm>
          <a:off x="6103887" y="872886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18415" rIns="3683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4 место</a:t>
          </a:r>
          <a:endParaRPr lang="ru-RU" sz="2900" kern="1200" dirty="0"/>
        </a:p>
      </dsp:txBody>
      <dsp:txXfrm>
        <a:off x="6634311" y="1151080"/>
        <a:ext cx="1034326" cy="1298239"/>
      </dsp:txXfrm>
    </dsp:sp>
    <dsp:sp modelId="{4F931451-D171-43DA-B374-A19C27091DA8}">
      <dsp:nvSpPr>
        <dsp:cNvPr id="0" name=""/>
        <dsp:cNvSpPr/>
      </dsp:nvSpPr>
      <dsp:spPr>
        <a:xfrm>
          <a:off x="5573464" y="1269776"/>
          <a:ext cx="1060846" cy="1060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2024</a:t>
          </a:r>
          <a:endParaRPr lang="ru-RU" sz="2700" kern="1200" dirty="0"/>
        </a:p>
      </dsp:txBody>
      <dsp:txXfrm>
        <a:off x="5728821" y="1425133"/>
        <a:ext cx="750132" cy="750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0.82114</cdr:x>
      <cdr:y>0.04286</cdr:y>
    </cdr:from>
    <cdr:to>
      <cdr:x>0.97561</cdr:x>
      <cdr:y>0.27143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7272808" y="216024"/>
          <a:ext cx="1368152" cy="1152128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Средний показатель по ОУ – 51,5%</a:t>
          </a:r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0.50847</cdr:x>
      <cdr:y>0.2</cdr:y>
    </cdr:from>
    <cdr:to>
      <cdr:x>0.72881</cdr:x>
      <cdr:y>0.5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4320480" y="1036915"/>
          <a:ext cx="1872178" cy="1555373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Средний показатель по  МОО – 30,4 %</a:t>
          </a:r>
        </a:p>
        <a:p xmlns:a="http://schemas.openxmlformats.org/drawingml/2006/main">
          <a:pPr algn="ctr"/>
          <a:r>
            <a:rPr lang="ru-RU" sz="1600" b="1" dirty="0" smtClean="0"/>
            <a:t>(на 01.07.2024)</a:t>
          </a:r>
          <a:endParaRPr lang="ru-RU" sz="16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B4B5-B115-4901-B7DB-F98850C7272C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27B2-2141-458D-8944-3A1866B8B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10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B4B5-B115-4901-B7DB-F98850C7272C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27B2-2141-458D-8944-3A1866B8B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36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B4B5-B115-4901-B7DB-F98850C7272C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27B2-2141-458D-8944-3A1866B8B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0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B4B5-B115-4901-B7DB-F98850C7272C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27B2-2141-458D-8944-3A1866B8B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06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B4B5-B115-4901-B7DB-F98850C7272C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27B2-2141-458D-8944-3A1866B8B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57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B4B5-B115-4901-B7DB-F98850C7272C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27B2-2141-458D-8944-3A1866B8B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5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B4B5-B115-4901-B7DB-F98850C7272C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27B2-2141-458D-8944-3A1866B8B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B4B5-B115-4901-B7DB-F98850C7272C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27B2-2141-458D-8944-3A1866B8B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B4B5-B115-4901-B7DB-F98850C7272C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27B2-2141-458D-8944-3A1866B8B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5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B4B5-B115-4901-B7DB-F98850C7272C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27B2-2141-458D-8944-3A1866B8B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7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B4B5-B115-4901-B7DB-F98850C7272C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27B2-2141-458D-8944-3A1866B8B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70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CB4B5-B115-4901-B7DB-F98850C7272C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827B2-2141-458D-8944-3A1866B8B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37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niro.nnov.ru/?id=6416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iro.nnov.ru/?id=64170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693939"/>
            <a:ext cx="8892988" cy="1800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smtClean="0"/>
              <a:t>Об итогах аттестации педагогических кадров в 2024-2025 учебном году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 t="2801" r="3649" b="26818"/>
          <a:stretch/>
        </p:blipFill>
        <p:spPr bwMode="auto">
          <a:xfrm>
            <a:off x="107504" y="3645024"/>
            <a:ext cx="5776480" cy="312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Аттестация\Desktop\нир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6376"/>
            <a:ext cx="1436388" cy="14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5198"/>
            <a:ext cx="4248472" cy="151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Шатки Герб Округ_м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5198"/>
            <a:ext cx="1152128" cy="1477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80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8582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Динамика Шатковского </a:t>
            </a:r>
            <a:r>
              <a:rPr lang="ru-RU" dirty="0" err="1" smtClean="0"/>
              <a:t>м.о</a:t>
            </a:r>
            <a:r>
              <a:rPr lang="ru-RU" dirty="0" smtClean="0"/>
              <a:t>. в рейтинге по НО по доле педагогов, имеющих ВК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369982"/>
              </p:ext>
            </p:extLst>
          </p:nvPr>
        </p:nvGraphicFramePr>
        <p:xfrm>
          <a:off x="467544" y="2420888"/>
          <a:ext cx="82296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75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375" y="310030"/>
            <a:ext cx="6264696" cy="32403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В</a:t>
            </a:r>
            <a:r>
              <a:rPr lang="ru-RU" sz="2400" dirty="0" smtClean="0">
                <a:solidFill>
                  <a:srgbClr val="002060"/>
                </a:solidFill>
              </a:rPr>
              <a:t>озможность пройти аттестацию на основании  имеющихся у педагогов государственных наград, почетных званиях, ведомственных  знаках отличия и иных наградах, полученных  за достижения в педагогической деятельности, либо победы в профессиональных конкурсах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i="1" dirty="0" err="1" smtClean="0">
                <a:solidFill>
                  <a:srgbClr val="002060"/>
                </a:solidFill>
              </a:rPr>
              <a:t>абз</a:t>
            </a:r>
            <a:r>
              <a:rPr lang="ru-RU" sz="2400" i="1" dirty="0" smtClean="0">
                <a:solidFill>
                  <a:srgbClr val="002060"/>
                </a:solidFill>
              </a:rPr>
              <a:t>. 4 и 5  п.31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Порядка проведения аттестации от 24.03.2023 № 196</a:t>
            </a:r>
            <a:r>
              <a:rPr lang="ru-RU" sz="2400" dirty="0" smtClean="0">
                <a:solidFill>
                  <a:srgbClr val="002060"/>
                </a:solidFill>
              </a:rPr>
              <a:t>)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27" y="332656"/>
            <a:ext cx="283777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067944" y="5229200"/>
            <a:ext cx="4464496" cy="1076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Выбор электронного формата портфолио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1" r="12059"/>
          <a:stretch/>
        </p:blipFill>
        <p:spPr bwMode="auto">
          <a:xfrm>
            <a:off x="323528" y="3861048"/>
            <a:ext cx="3144982" cy="27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9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772816"/>
            <a:ext cx="8640960" cy="15841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3200" dirty="0"/>
              <a:t>И</a:t>
            </a:r>
            <a:r>
              <a:rPr lang="ru-RU" sz="3200" dirty="0" smtClean="0"/>
              <a:t>тоги аттестации педагогических кадров в Нижегородской </a:t>
            </a:r>
            <a:r>
              <a:rPr lang="ru-RU" sz="3600" dirty="0" smtClean="0"/>
              <a:t>области</a:t>
            </a:r>
            <a:endParaRPr lang="ru-RU" sz="3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92081" y="2599896"/>
            <a:ext cx="3526782" cy="10801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dirty="0" smtClean="0">
                <a:hlinkClick r:id="rId2"/>
              </a:rPr>
              <a:t>https://niro.nnov.ru/?id=64163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27" name="Picture 3" descr="C:\Users\Аттестация\Desktop\нир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6376"/>
            <a:ext cx="1436388" cy="14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5198"/>
            <a:ext cx="4248472" cy="151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6" y="114732"/>
            <a:ext cx="1197025" cy="153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idx="1"/>
          </p:nvPr>
        </p:nvSpPr>
        <p:spPr>
          <a:xfrm>
            <a:off x="179512" y="3824421"/>
            <a:ext cx="8507288" cy="19803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500" dirty="0"/>
              <a:t>П</a:t>
            </a:r>
            <a:r>
              <a:rPr lang="ru-RU" sz="3500" dirty="0" smtClean="0"/>
              <a:t>риказы Министерства образования и науки Нижегородской области об установлении квалификационных категорий </a:t>
            </a:r>
            <a:endParaRPr lang="ru-RU" sz="35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148064" y="5517232"/>
            <a:ext cx="3861163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dirty="0" smtClean="0">
                <a:hlinkClick r:id="rId6"/>
              </a:rPr>
              <a:t>https://niro.nnov.ru/?id=64170</a:t>
            </a:r>
            <a:endParaRPr lang="ru-RU" sz="3600" dirty="0" smtClean="0"/>
          </a:p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625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264394"/>
              </p:ext>
            </p:extLst>
          </p:nvPr>
        </p:nvGraphicFramePr>
        <p:xfrm>
          <a:off x="395536" y="260648"/>
          <a:ext cx="8352928" cy="622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912472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6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917996"/>
              </p:ext>
            </p:extLst>
          </p:nvPr>
        </p:nvGraphicFramePr>
        <p:xfrm>
          <a:off x="179512" y="260648"/>
          <a:ext cx="8784976" cy="622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354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Анализ «наличие категории – заявленная категория»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8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22899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Формы аттестационных процедур</a:t>
            </a:r>
            <a:br>
              <a:rPr lang="ru-RU" dirty="0" smtClean="0"/>
            </a:br>
            <a:r>
              <a:rPr lang="ru-RU" dirty="0" smtClean="0"/>
              <a:t>(анализ выбора педагогами)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33273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29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2961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Анализ наличия квалификационных категорий у педагогов округа </a:t>
            </a:r>
            <a:br>
              <a:rPr lang="ru-RU" sz="3200" dirty="0" smtClean="0"/>
            </a:br>
            <a:r>
              <a:rPr lang="ru-RU" sz="3200" dirty="0" smtClean="0"/>
              <a:t>(в % от общего числа педагогов)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055760"/>
              </p:ext>
            </p:extLst>
          </p:nvPr>
        </p:nvGraphicFramePr>
        <p:xfrm>
          <a:off x="107504" y="1556792"/>
          <a:ext cx="89289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45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5121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Мониторинг квалификационных категорий у педагогов МОУ</a:t>
            </a:r>
            <a:br>
              <a:rPr lang="ru-RU" sz="3200" dirty="0" smtClean="0"/>
            </a:br>
            <a:r>
              <a:rPr lang="ru-RU" sz="3200" dirty="0" smtClean="0"/>
              <a:t>(в % от общего числа педагогов)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630921"/>
              </p:ext>
            </p:extLst>
          </p:nvPr>
        </p:nvGraphicFramePr>
        <p:xfrm>
          <a:off x="323528" y="1742309"/>
          <a:ext cx="8640960" cy="4927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956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385"/>
            <a:ext cx="8928992" cy="14623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dirty="0"/>
              <a:t>Н</a:t>
            </a:r>
            <a:r>
              <a:rPr lang="ru-RU" sz="3200" dirty="0" smtClean="0"/>
              <a:t>аличия квалификационных категорий у педагогов МОУ , ДОУ и ДО</a:t>
            </a:r>
            <a:br>
              <a:rPr lang="ru-RU" sz="3200" dirty="0" smtClean="0"/>
            </a:br>
            <a:r>
              <a:rPr lang="ru-RU" sz="3200" dirty="0" smtClean="0"/>
              <a:t>(в % от общего числа педагогов)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046464"/>
              </p:ext>
            </p:extLst>
          </p:nvPr>
        </p:nvGraphicFramePr>
        <p:xfrm>
          <a:off x="107504" y="1742309"/>
          <a:ext cx="8928992" cy="4927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17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321"/>
            <a:ext cx="9010925" cy="12821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Рейтинг ОУ округа по доле педагогов с ВК </a:t>
            </a:r>
            <a:br>
              <a:rPr lang="ru-RU" sz="3200" dirty="0" smtClean="0"/>
            </a:br>
            <a:r>
              <a:rPr lang="ru-RU" sz="3200" dirty="0" smtClean="0"/>
              <a:t>от общего числа педагогов на 01.07.2025 г. в %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922364"/>
              </p:ext>
            </p:extLst>
          </p:nvPr>
        </p:nvGraphicFramePr>
        <p:xfrm>
          <a:off x="179512" y="1556792"/>
          <a:ext cx="885698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81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961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700" dirty="0" smtClean="0"/>
              <a:t>Место</a:t>
            </a:r>
            <a:r>
              <a:rPr lang="ru-RU" dirty="0" smtClean="0"/>
              <a:t> </a:t>
            </a:r>
            <a:r>
              <a:rPr lang="ru-RU" sz="2700" dirty="0" smtClean="0"/>
              <a:t>Шатковского округа в рейтинге округов НО по доле педагогов, аттестованных на ВК на 01.07.2024 г. в %</a:t>
            </a:r>
            <a:endParaRPr lang="ru-RU" sz="27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236199"/>
              </p:ext>
            </p:extLst>
          </p:nvPr>
        </p:nvGraphicFramePr>
        <p:xfrm>
          <a:off x="395536" y="1484784"/>
          <a:ext cx="84969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11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231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Об итогах аттестации педагогических кадров в 2024-2025 учебном году </vt:lpstr>
      <vt:lpstr>Презентация PowerPoint</vt:lpstr>
      <vt:lpstr>Анализ «наличие категории – заявленная категория»</vt:lpstr>
      <vt:lpstr>Формы аттестационных процедур (анализ выбора педагогами)</vt:lpstr>
      <vt:lpstr>Анализ наличия квалификационных категорий у педагогов округа  (в % от общего числа педагогов)</vt:lpstr>
      <vt:lpstr>Мониторинг квалификационных категорий у педагогов МОУ (в % от общего числа педагогов)</vt:lpstr>
      <vt:lpstr>Наличия квалификационных категорий у педагогов МОУ , ДОУ и ДО (в % от общего числа педагогов)</vt:lpstr>
      <vt:lpstr>Рейтинг ОУ округа по доле педагогов с ВК  от общего числа педагогов на 01.07.2025 г. в %</vt:lpstr>
      <vt:lpstr>Место Шатковского округа в рейтинге округов НО по доле педагогов, аттестованных на ВК на 01.07.2024 г. в %</vt:lpstr>
      <vt:lpstr>Динамика Шатковского м.о. в рейтинге по НО по доле педагогов, имеющих ВК</vt:lpstr>
      <vt:lpstr>Возможность пройти аттестацию на основании  имеющихся у педагогов государственных наград, почетных званиях, ведомственных  знаках отличия и иных наградах, полученных  за достижения в педагогической деятельности, либо победы в профессиональных конкурсах  (абз. 4 и 5  п.31 Порядка проведения аттестации от 24.03.2023 № 196) </vt:lpstr>
      <vt:lpstr>Итоги аттестации педагогических кадров в Нижегородской области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2023-2024 уч.г.</dc:title>
  <dc:creator>ooshatki</dc:creator>
  <cp:lastModifiedBy>Випнет</cp:lastModifiedBy>
  <cp:revision>87</cp:revision>
  <dcterms:created xsi:type="dcterms:W3CDTF">2024-09-24T08:23:09Z</dcterms:created>
  <dcterms:modified xsi:type="dcterms:W3CDTF">2025-06-01T06:42:41Z</dcterms:modified>
</cp:coreProperties>
</file>